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/>
              <a:t>Динамика достижений обучающихся воспитанников 2020 - 2023гг. </a:t>
            </a:r>
            <a:r>
              <a:rPr lang="ru-RU" sz="900"/>
              <a:t>(младшая-старшая группа)</a:t>
            </a:r>
          </a:p>
        </c:rich>
      </c:tx>
      <c:layout>
        <c:manualLayout>
          <c:xMode val="edge"/>
          <c:yMode val="edge"/>
          <c:x val="0.37857629775444734"/>
          <c:y val="3.174603174603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Социально-коммуникативное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Художественно-эстетическое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7-477B-8107-F62593BC40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Социально-коммуникативное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Художественно-эстетическое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23</c:v>
                </c:pt>
                <c:pt idx="3">
                  <c:v>22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7-477B-8107-F62593BC40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Социально-коммуникативное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Художественно-эстетическое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27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47-477B-8107-F62593BC4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102928"/>
        <c:axId val="822110000"/>
      </c:barChart>
      <c:catAx>
        <c:axId val="8221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110000"/>
        <c:crosses val="autoZero"/>
        <c:auto val="1"/>
        <c:lblAlgn val="ctr"/>
        <c:lblOffset val="100"/>
        <c:noMultiLvlLbl val="0"/>
      </c:catAx>
      <c:valAx>
        <c:axId val="8221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210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381000"/>
            <a:ext cx="4876800" cy="57912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Ржевская </a:t>
            </a:r>
            <a:b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Юрьевна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МБДОУ «Детский сад №18» Артемовского городского округа, </a:t>
            </a:r>
            <a:b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и педагогический стаж </a:t>
            </a:r>
            <a:b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 лет. </a:t>
            </a:r>
            <a:b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высшее-менеджмент (Дальневосточная государственная  академия  экономики и управления», г.Владивосток), </a:t>
            </a:r>
            <a:r>
              <a:rPr lang="ru-RU" sz="2000" b="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профпереподготовка</a:t>
            </a:r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воспитатель дошкольного учреждения (КГБ ПОУ «НГТПК» г.Находка)</a:t>
            </a:r>
            <a:endParaRPr lang="ru-RU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05200" cy="3867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0"/>
            <a:ext cx="3200400" cy="503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ed\AppData\Local\Temp\FineReader12.00\media\image4.jpe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971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d\AppData\Local\Temp\FineReader12.00\media\image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14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d\AppData\Local\Temp\FineReader12.00\media\image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ed\AppData\Local\Temp\FineReader12.00\media\image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433638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d\AppData\Local\Temp\FineReader12.00\media\image8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5238"/>
            <a:ext cx="2657475" cy="305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pPr algn="just"/>
            <a:r>
              <a:rPr lang="ru-RU" dirty="0" smtClean="0"/>
              <a:t>Современная жизнь неизбежно ставит перед родителями множество задач, особенно в части воспитания и образования детей. В условиях ограниченности времени и ресурсов, семьи все чаще обращаются за помощью в дошкольное учреждение, где дети могут получить не только знания и жизненный опыт, но и умение самостоятельно и организованно мыслить и учиться. </a:t>
            </a:r>
          </a:p>
          <a:p>
            <a:pPr algn="just"/>
            <a:r>
              <a:rPr lang="ru-RU" dirty="0" smtClean="0"/>
              <a:t>Основной своей задачей на ближайший год я ставлю для себя – достойно подготовить детей своей подготовительной группы к школе.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lvl="0" algn="ctr" defTabSz="457200">
              <a:spcBef>
                <a:spcPts val="0"/>
              </a:spcBef>
            </a:pP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достижений обучающихся</a:t>
            </a:r>
            <a:endParaRPr lang="ru-RU" sz="3200" b="1" cap="none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0589636"/>
              </p:ext>
            </p:extLst>
          </p:nvPr>
        </p:nvGraphicFramePr>
        <p:xfrm>
          <a:off x="228600" y="914400"/>
          <a:ext cx="8458200" cy="555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914400"/>
            <a:ext cx="3429000" cy="50323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Участие в профессиональных конкурсах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45433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872" y="304801"/>
            <a:ext cx="23437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260231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ag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679091"/>
            <a:ext cx="2479610" cy="31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"/>
            <a:ext cx="22955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6576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Презентация опыта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ed\AppData\Local\Temp\FineReader12.00\media\image1.jpe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d\AppData\Local\Temp\FineReader12.00\media\image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514600" cy="30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d\AppData\Local\Temp\FineReader12.00\media\image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05200"/>
            <a:ext cx="30480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ed\AppData\Local\Temp\FineReader12.00\media\image4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0480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d\AppData\Local\Temp\FineReader12.00\media\image1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438400" cy="304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38862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Повышение квалификации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ed\AppData\Local\Temp\FineReader12.00\media\image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114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d\AppData\Local\Temp\FineReader12.00\media\image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81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d\AppData\Local\Temp\FineReader12.00\media\image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900362" cy="235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6" descr="C:\Users\ed\AppData\Local\Temp\FineReader12.00\media\image8.jpeg"/>
          <p:cNvPicPr>
            <a:picLocks noGrp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305859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d\AppData\Local\Temp\FineReader12.00\media\image9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200401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381000"/>
            <a:ext cx="2819400" cy="563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Публикации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ed\AppData\Local\Temp\FineReader12.00\media\image4.jpe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672358" cy="48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d\AppData\Local\Temp\FineReader12.00\media\image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5908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ed\AppData\Local\Temp\FineReader12.00\media\image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6670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5562600" cy="655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Методические разработки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ed\AppData\Local\Temp\FineReader12.00\media\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828925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C:\Users\ed\AppData\Local\Temp\FineReader12.00\media\image2.jpe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743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ed\AppData\Local\Temp\FineReader12.00\media\image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257550" cy="51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86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участия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воспитаннтков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ed\AppData\Local\Temp\FineReader12.00\media\image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26670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ed\AppData\Local\Temp\FineReader12.00\media\image1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1"/>
            <a:ext cx="25907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ed\AppData\Local\Temp\FineReader12.00\media\image11.jpeg"/>
          <p:cNvPicPr>
            <a:picLocks noGrp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148875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ed\AppData\Local\Temp\FineReader12.00\media\image1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95725"/>
            <a:ext cx="23622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272</TotalTime>
  <Words>105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Schoolbook</vt:lpstr>
      <vt:lpstr>Times New Roman</vt:lpstr>
      <vt:lpstr>Wingdings</vt:lpstr>
      <vt:lpstr>Wingdings 2</vt:lpstr>
      <vt:lpstr>Эркер</vt:lpstr>
      <vt:lpstr>Ржевская  Наталья Юрьевна,   воспитатель первой квалификационной категории МБДОУ «Детский сад №18» Артемовского городского округа,   трудовой и педагогический стаж  – 15 лет.    Образование – высшее-менеджмент (Дальневосточная государственная  академия  экономики и управления», г.Владивосток), профпереподготовка – воспитатель дошкольного учреждения (КГБ ПОУ «НГТПК» г.Находка)</vt:lpstr>
      <vt:lpstr>Презентация PowerPoint</vt:lpstr>
      <vt:lpstr>Динамика достижений обучающихся</vt:lpstr>
      <vt:lpstr>Участие в профессиональных конкурсах</vt:lpstr>
      <vt:lpstr>Презентация опыта</vt:lpstr>
      <vt:lpstr>Повышение квалификации</vt:lpstr>
      <vt:lpstr>Публикации</vt:lpstr>
      <vt:lpstr>Методические разработки</vt:lpstr>
      <vt:lpstr>Результаты участия  воспитаннтков</vt:lpstr>
      <vt:lpstr>Благодарности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Ржевская Наталья Юрьевна, воспитатель первой квалификационной категории МБДОУ «Детский сад №18» Артемовского городского округа, трудовой и педагогический стаж – 15 лет.  Образование – высшее-менеджмент (Дальневосточная государственная  академия  экономики и управления», г.Владивосток), профпереподготовка – воспитатель дошкольного учреждения (КГБ ПОУ «НГТПК» г.Находка)</dc:title>
  <dc:creator>Детский сад №18</dc:creator>
  <cp:lastModifiedBy>Наташа</cp:lastModifiedBy>
  <cp:revision>5</cp:revision>
  <dcterms:created xsi:type="dcterms:W3CDTF">2024-02-06T07:58:39Z</dcterms:created>
  <dcterms:modified xsi:type="dcterms:W3CDTF">2024-02-09T02:14:07Z</dcterms:modified>
</cp:coreProperties>
</file>