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0195" y="332656"/>
            <a:ext cx="3313355" cy="419887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Красочный мир сказок дедушки Корнея Чуковского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9568" y="2274573"/>
            <a:ext cx="3309803" cy="1226436"/>
          </a:xfrm>
        </p:spPr>
        <p:txBody>
          <a:bodyPr/>
          <a:lstStyle/>
          <a:p>
            <a:r>
              <a:rPr lang="ru-RU" b="1" dirty="0" smtClean="0"/>
              <a:t>МБДОУ </a:t>
            </a:r>
            <a:r>
              <a:rPr lang="ru-RU" b="1" dirty="0" smtClean="0"/>
              <a:t>детский сад № </a:t>
            </a:r>
            <a:r>
              <a:rPr lang="ru-RU" b="1" dirty="0" smtClean="0"/>
              <a:t>18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276872"/>
            <a:ext cx="2821433" cy="317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51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Выставка детских  рисунков  по сказкам Корнея Ивановича Чуковского</a:t>
            </a:r>
            <a:endParaRPr lang="ru-RU" sz="20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4523097" cy="545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Фото детский сад\DSC075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384" y="1340768"/>
            <a:ext cx="3849065" cy="28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0895" y="4509120"/>
            <a:ext cx="1540042" cy="205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25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4401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Вместе в детьми в центре книги мы оформили выставку детской художественной литературы по сказкам Корнея Ивановича Чуковского</a:t>
            </a:r>
            <a:endParaRPr lang="ru-RU" sz="2400" b="1" dirty="0"/>
          </a:p>
        </p:txBody>
      </p:sp>
      <p:pic>
        <p:nvPicPr>
          <p:cNvPr id="2051" name="Picture 3" descr="C:\Users\user\Desktop\Фото детский сад\IMG-20220305-WA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581300"/>
            <a:ext cx="3392693" cy="51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детский сад\IMG-20220305-WA00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724" y="1700808"/>
            <a:ext cx="3459980" cy="50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8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64807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Наши   любимые книги  сказки Корнея Ивановича Чуковского.</a:t>
            </a:r>
            <a:br>
              <a:rPr lang="ru-RU" sz="2000" b="1" dirty="0" smtClean="0"/>
            </a:br>
            <a:r>
              <a:rPr lang="ru-RU" sz="2000" b="1" dirty="0" smtClean="0"/>
              <a:t>Таисия Майкова стала победителем  интернет викторины по сказкам К. И. Чуковского</a:t>
            </a:r>
            <a:endParaRPr lang="ru-RU" sz="2000" b="1" dirty="0"/>
          </a:p>
        </p:txBody>
      </p:sp>
      <p:pic>
        <p:nvPicPr>
          <p:cNvPr id="2051" name="Picture 3" descr="C:\Users\user\Desktop\Фото детский сад\IMG-20220305-WA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744416" cy="51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детский сад\DSC075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72655"/>
            <a:ext cx="3672408" cy="51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1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72008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Провели в группе викторину по сказкам К. И. Чуковского</a:t>
            </a:r>
            <a:endParaRPr lang="ru-RU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69616"/>
            <a:ext cx="4129690" cy="447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Фото детский сад\20220309_0927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230" y="1469616"/>
            <a:ext cx="3741223" cy="44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8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Ребята приняли участие в конкурсе чтецов стихов</a:t>
            </a:r>
            <a:br>
              <a:rPr lang="ru-RU" sz="2000" b="1" dirty="0" smtClean="0"/>
            </a:br>
            <a:r>
              <a:rPr lang="ru-RU" sz="2000" b="1" dirty="0" smtClean="0"/>
              <a:t> К. И. Чуковского</a:t>
            </a:r>
            <a:endParaRPr lang="ru-RU" sz="2000" b="1" dirty="0"/>
          </a:p>
        </p:txBody>
      </p:sp>
      <p:pic>
        <p:nvPicPr>
          <p:cNvPr id="4099" name="Picture 3" descr="C:\Users\user\Desktop\Фото детский сад\20220309_110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71736"/>
            <a:ext cx="3528392" cy="29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 детский сад\20220309_1116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452734" y="1333748"/>
            <a:ext cx="2949093" cy="31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ото детский сад\20220309_0946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590642"/>
            <a:ext cx="1377827" cy="28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Фото детский сад\Screenshot_20220303-170948_Samsung Interne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5066" y="4390542"/>
            <a:ext cx="128169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Фото детский сад\Screenshot_20220303-174344_Samsung Internet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7025" y="4462550"/>
            <a:ext cx="216432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6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0801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Заслуженные награды 3 место (Олег, Роман, Таисия) 2 место Миша Марус. Дипломы за участие 8 детей. </a:t>
            </a:r>
            <a:endParaRPr lang="ru-RU" sz="2000" b="1" dirty="0"/>
          </a:p>
        </p:txBody>
      </p:sp>
      <p:pic>
        <p:nvPicPr>
          <p:cNvPr id="5122" name="Picture 2" descr="C:\Users\user\Desktop\Фото детский сад\20220309_111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226069" cy="48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7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</TotalTime>
  <Words>76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Остин</vt:lpstr>
      <vt:lpstr>Красочный мир сказок дедушки Корнея Чуковского</vt:lpstr>
      <vt:lpstr> Выставка детских  рисунков  по сказкам Корнея Ивановича Чуковского</vt:lpstr>
      <vt:lpstr>Вместе в детьми в центре книги мы оформили выставку детской художественной литературы по сказкам Корнея Ивановича Чуковского</vt:lpstr>
      <vt:lpstr>Наши   любимые книги  сказки Корнея Ивановича Чуковского. Таисия Майкова стала победителем  интернет викторины по сказкам К. И. Чуковского</vt:lpstr>
      <vt:lpstr>Провели в группе викторину по сказкам К. И. Чуковского</vt:lpstr>
      <vt:lpstr>Ребята приняли участие в конкурсе чтецов стихов  К. И. Чуковского</vt:lpstr>
      <vt:lpstr>Заслуженные награды 3 место (Олег, Роман, Таисия) 2 место Миша Марус. Дипломы за участие 8 детей.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 И Чуковский </dc:title>
  <dc:creator>Пользователь</dc:creator>
  <cp:lastModifiedBy>Наташа</cp:lastModifiedBy>
  <cp:revision>12</cp:revision>
  <dcterms:created xsi:type="dcterms:W3CDTF">2022-03-09T08:44:04Z</dcterms:created>
  <dcterms:modified xsi:type="dcterms:W3CDTF">2025-03-10T13:21:22Z</dcterms:modified>
</cp:coreProperties>
</file>