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6FDB3E-AAFF-428F-97B5-B708F86143D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AF1716-12EC-414C-A7BE-1C64F704DF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584776" cy="151216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Презентацию выполнила: </a:t>
            </a:r>
            <a:r>
              <a:rPr lang="ru-RU" sz="1800" dirty="0" smtClean="0"/>
              <a:t>воспитатель</a:t>
            </a:r>
            <a:endParaRPr lang="ru-RU" sz="1800" dirty="0" smtClean="0"/>
          </a:p>
          <a:p>
            <a:pPr algn="r"/>
            <a:r>
              <a:rPr lang="ru-RU" sz="1800" dirty="0" smtClean="0"/>
              <a:t>Ржевская Н.Ю.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632848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№18»</a:t>
            </a:r>
          </a:p>
          <a:p>
            <a:pPr algn="ctr"/>
            <a:r>
              <a:rPr lang="ru-RU" dirty="0" smtClean="0"/>
              <a:t> Артемовского городского округа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72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Героический труд жителей Ленинграда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&amp;Fcy;&amp;ocy;&amp;tcy;&amp;ocy;&amp;Tcy;&amp;iecy;&amp;lcy;&amp;iecy;&amp;gcy;&amp;rcy;&amp;acy;&amp;fcy; &quot; &amp;Fcy;&amp;ocy;&amp;tcy;&amp;ocy;&amp;khcy;&amp;rcy;&amp;ocy;&amp;ncy;&amp;icy;&amp;kcy;&amp;acy; &amp;Vcy;&amp;iecy;&amp;lcy;&amp;icy;&amp;kcy;&amp;ocy;&amp;jcy; &amp;Ocy;&amp;tcy;&amp;iecy;&amp;chcy;&amp;iecy;&amp;scy;&amp;tcy;&amp;vcy;&amp;iecy;&amp;ncy;&amp;ncy;&amp;ocy;&amp;jcy; &amp;vcy;&amp;ocy;&amp;jcy;&amp;ncy;&amp;ycy;, &amp;chcy;.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r="195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трудились на заводе, выпускали снаряды для фронта.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7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 ленинградцев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&amp;CHcy;&amp;tcy;&amp;ocy;&amp;bcy;&amp;ycy; &amp;pcy;&amp;ocy;&amp;mcy;&amp;ncy;&amp;icy;&amp;tcy;&amp;softcy;. &amp;Bcy;&amp;lcy;&amp;ocy;&amp;kcy;&amp;acy;&amp;dcy;&amp;ncy;&amp;ycy;&amp;jcy; &amp;Lcy;&amp;iecy;&amp;ncy;&amp;icy;&amp;ncy;&amp;gcy;&amp;rcy;&amp;acy;&amp;d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r="93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расчищали завалы домов после бомбежек. Люди  проявляли мужество и героизм, спасая свой город от врагов.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1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 жизни блокадного Ленинграда</a:t>
            </a:r>
            <a:endParaRPr lang="ru-RU" dirty="0"/>
          </a:p>
        </p:txBody>
      </p:sp>
      <p:pic>
        <p:nvPicPr>
          <p:cNvPr id="11266" name="Picture 2" descr="&amp;Vcy;&amp;ocy;&amp;iecy;&amp;ncy;&amp;ncy;&amp;acy;&amp;yacy; &amp;scy;&amp;tcy;&amp;ocy;&amp;lcy;&amp;icy;&amp;tscy;&amp;acy; &amp;Rcy;&amp;ocy;&amp;scy;&amp;scy;&amp;icy;&amp;i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660032" cy="1374030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спасти людей от голодной смерти было решено доставлять зерно и муку по замершему Ладожскому озеру. Это т путь назвали «Дорогой жизни». Мешки с зерном везли на лошадях и машинах. Под бомбежками врага водители совершали подвиг.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7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 Ленинграда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&amp;Dcy;&amp;iecy;&amp;ncy;&amp;softcy; &amp;vcy;&amp;ocy;&amp;icy;&amp;ncy;&amp;scy;&amp;kcy;&amp;ocy;&amp;jcy; &amp;scy;&amp;lcy;&amp;acy;&amp;vcy;&amp;ycy; &amp;Rcy;&amp;ocy;&amp;scy;&amp;scy;&amp;icy;&amp;icy; - &amp;Dcy;&amp;iecy;&amp;ncy;&amp;softcy; &amp;scy;&amp;ncy;&amp;yacy;&amp;tcy;&amp;icy;&amp;yacy; &amp;bcy;&amp;lcy;&amp;ocy;&amp;kcy;&amp;acy;&amp;dcy;&amp;ycy; &amp;gcy;&amp;ocy;&amp;rcy;&amp;ocy;&amp;dcy;&amp;acy; &amp;Lcy;&amp;iecy;&amp;ncy;&amp;icy;&amp;ncy;&amp;gcy;&amp;rcy;&amp;acy;&amp;dcy;&amp;acy; - &amp;Vcy;&amp;scy;&amp;iecy; &amp;Tcy;&amp;ucy;&amp;tcy; Onli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5733256"/>
            <a:ext cx="5472608" cy="1124744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900 дней 27 января 1944 года наши войска прорвали кольцо блокады. Это был великий день! Радость наполняла всех солдат и жителей освобожденного города. В честь этой победы был дан салют.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5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и ни что не забыто……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&amp;Gcy;&amp;ocy;&amp;scy;&amp;ucy;&amp;dcy;&amp;acy;&amp;rcy;&amp;scy;&amp;tcy;&amp;vcy;&amp;iecy;&amp;ncy;&amp;ncy;&amp;ycy;&amp;iecy; &amp;acy;&amp;rcy;&amp;khcy;&amp;icy;&amp;vcy;&amp;ycy; &amp;Rcy;&amp;Fcy;, &amp;khcy;&amp;rcy;&amp;acy;&amp;ncy;&amp;yacy;&amp;shchcy;&amp;icy;&amp;iecy; &amp;fcy;&amp;ocy;&amp;tcy;&amp;ocy;&amp;dcy;&amp;ocy;&amp;kcy;&amp;ucy;&amp;mcy;&amp;iecy;&amp;ncy;&amp;tcy;&amp;ycy; &amp;ocy; &amp;Vcy;&amp;iecy;&amp;lcy;&amp;icy;&amp;kcy;&amp;ocy;&amp;jcy; &amp;Ocy;&amp;tcy;&amp;iecy;&amp;chcy;&amp;iecy;&amp;scy;&amp;tcy;&amp;vcy;&amp;iecy;&amp;ncy;&amp;ncy;&amp;ocy;&amp;jcy; &amp;vcy;&amp;ocy;&amp;jcy;&amp;ncy;&amp;iecy; 1941-1945 &amp;gcy;&amp;gcy;. &amp;Scy;&amp;acy;&amp;jcy;&amp;tcy; &quot;&amp;Pcy;&amp;ocy;&amp;bcy;&amp;iecy;&amp;dcy;&amp;acy;. 1941-1945&quot;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r="139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прорыва блокадного кольца был установлен памятник на Ладожском озере «Разорванное кольцо»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7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Город-герой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&amp;Dcy;&amp;ocy;&amp;scy;&amp;tcy;&amp;ocy;&amp;pcy;&amp;rcy;&amp;icy;&amp;mcy;&amp;iecy;&amp;chcy;&amp;acy;&amp;tcy;&amp;iecy;&amp;lcy;&amp;softcy;&amp;ncy;&amp;ocy;&amp;scy;&amp;tcy;&amp;icy; &amp;Scy;&amp;acy;&amp;ncy;&amp;kcy;&amp;tcy;-&amp;Pcy;&amp;iecy;&amp;tcy;&amp;iecy;&amp;rcy;&amp;bcy;&amp;ucy;&amp;rcy;&amp;gcy;&amp;acy;, &amp;vcy;&amp;lcy;&amp;icy;&amp;yacy;&amp;yucy;&amp;shchcy;&amp;icy;&amp;iecy; &amp;ncy;&amp;acy; &amp;rcy;&amp;acy;&amp;zcy;&amp;vcy;&amp;icy;&amp;tcy;&amp;icy;&amp;iecy; &amp;tcy;&amp;ucy;&amp;rcy;&amp;icy;&amp;zcy;&amp;mcy;&amp;acy; &amp;Tcy;&amp;ucy;&amp;rcy;&amp;icy;&amp;scy;&amp;tcy;&amp;icy;&amp;chcy;&amp;iecy;&amp;scy;&amp;kcy;&amp;acy;&amp;yacy; &amp;Pcy;&amp;lcy;&amp;acy;&amp;ncy;&amp;iecy;&amp;tcy;&amp;acy;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8117" r="9418"/>
          <a:stretch/>
        </p:blipFill>
        <p:spPr bwMode="auto">
          <a:xfrm>
            <a:off x="467544" y="908720"/>
            <a:ext cx="6019800" cy="51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помнить что мы с вами живем в героическом городе. Сейчас наш город называется Санкт-Петербург. Он очень красив и горд.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0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ачало блокады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Bcy;&amp;lcy;&amp;ocy;&amp;kcy;&amp;acy;&amp;dcy;&amp;acy; &amp;Lcy;&amp;iecy;&amp;ncy;&amp;icy;&amp;ncy;&amp;gcy;&amp;rcy;&amp;acy;&amp;dcy;&amp;acy; &amp;vcy; &amp;icy;&amp;zcy;&amp;ocy;&amp;bcy;&amp;rcy;&amp;acy;&amp;zcy;&amp;icy;&amp;tcy;&amp;iecy;&amp;lcy;&amp;softcy;&amp;ncy;&amp;ocy;&amp;mcy; &amp;icy;&amp;scy;&amp;kcy;&amp;ucy;&amp;scy;&amp;scy;&amp;tcy;&amp;vcy;&amp;iecy; .&amp;CHcy;&amp;acy;&amp;scy;&amp;tcy;&amp;softcy; 2.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r="246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5856" y="5301208"/>
            <a:ext cx="5544616" cy="13809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 smtClean="0"/>
              <a:t> рассказам взрослых, по фильмам вы знаете о страшной войне с фашистами. Была очень жестокая битва. Враги окружили наш город и началась блокада. Части нашей армии  встали на защиту города.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06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Враги обстреливали мирных жителей</a:t>
            </a:r>
            <a:endParaRPr lang="ru-RU" dirty="0"/>
          </a:p>
        </p:txBody>
      </p:sp>
      <p:pic>
        <p:nvPicPr>
          <p:cNvPr id="2050" name="Picture 2" descr="Leningrad-World-War-II_zpse8a78d06.jpg Photo by joshuajacobs33 Photobucke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r="131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1484784"/>
            <a:ext cx="2592288" cy="20162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бомбили наш город по нескольку раз в день. Город был сильно разрушен.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9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был почти полностью разрушен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70-&amp;lcy;&amp;iecy;&amp;tcy;&amp;icy;&amp;iecy; &amp;scy;&amp;ncy;&amp;yacy;&amp;tcy;&amp;icy;&amp;yacy; &amp;bcy;&amp;lcy;&amp;ocy;&amp;kcy;&amp;acy;&amp;dcy;&amp;ycy; &amp;Lcy;&amp;iecy;&amp;ncy;&amp;icy;&amp;ncy;&amp;gcy;&amp;rcy;&amp;acy;&amp;dcy;&amp;acy; &amp;Mcy;&amp;ucy;&amp;ncy;&amp;icy;&amp;tscy;&amp;icy;&amp;pcy;&amp;acy;&amp;lcy;&amp;softcy;&amp;ncy;&amp;ocy;&amp;iecy; &amp;ocy;&amp;bcy;&amp;rcy;&amp;acy;&amp;zcy;&amp;ocy;&amp;vcy;&amp;acy;&amp;tcy;&amp;iecy;&amp;lcy;&amp;softcy;&amp;ncy;&amp;ocy;&amp;iecy; &amp;bcy;&amp;yucy;&amp;dcy;&amp;zhcy;&amp;iecy;&amp;tcy;&amp;ncy;&amp;ocy;&amp;iecy; &amp;ucy;&amp;chcy;&amp;rcy;&amp;iecy;&amp;zhcy;&amp;dcy;&amp;iecy;&amp;ncy;&amp;icy;&amp;iecy; &quot;&amp;Pcy;&amp;lcy;&amp;iecy;&amp;khcy;&amp;acy;&amp;ncy;&amp;ocy;&amp;vcy;&amp;scy;&amp;kcy;&amp;acy;&amp;yacy; &amp;scy;&amp;rcy;&amp;iecy;&amp;dcy;&amp;ncy;&amp;yacy;&amp;yacy; &amp;ocy;&amp;bcy;&amp;shchcy;&amp;iecy;&amp;ocy;&amp;bcy;&amp;rcy;&amp;acy;&amp;zcy;&amp;ocy;&amp;vcy;&amp;acy;&amp;tcy;&amp;iecy;&amp;lcy;&amp;softcy;&amp;ncy;&amp;acy;&amp;ya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r="108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погибло мирных жителей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8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Враги  полностью окружили Ленинград.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&amp;Bcy;&amp;lcy;&amp;ocy;&amp;kcy;&amp;acy;&amp;dcy;&amp;acy; REIBERT.inf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b="141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не было ни света, ни тепла. Водопровод не работал. Начался голод.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3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 приходилось жителем блокадного города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&amp;Mcy;&amp;ocy;&amp;rcy;&amp;iecy;&amp;vcy;&amp;acy; &amp;Ncy;.&amp;YUcy;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3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трудно было доставать воду. За ней нужно было ходить на Неву в мороз и стужу.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5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блокадного города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&amp;Ncy;&amp;ocy;&amp;vcy;&amp;ocy;&amp;scy;&amp;tcy;&amp;icy; &amp;Ucy;&amp;kcy;&amp;rcy;&amp;acy;&amp;icy;&amp;ncy;&amp;ycy; &amp;Scy;&amp;tcy;&amp;rcy;&amp;acy;&amp;ncy;&amp;icy;&amp;tscy;&amp;acy; 7453 WarOnline.org &amp;Icy;&amp;zcy;&amp;rcy;&amp;acy;&amp;icy;&amp;lcy;&amp;softcy;&amp;scy;&amp;kcy;&amp;icy;&amp;jcy; &amp;Vcy;&amp;ocy;&amp;iecy;&amp;ncy;&amp;ncy;&amp;ocy;-&amp;Icy;&amp;scy;&amp;tcy;&amp;ocy;&amp;rcy;&amp;icy;&amp;chcy;&amp;iecy;&amp;scy;&amp;kcy;&amp;icy;&amp;jcy; &amp;Fcy;&amp;ocy;&amp;rcy;&amp;ucy;&amp;m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r="128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кусочек хлеба давали человеку на сутки. Каждый кусочек хлеба и сахара был огромным счастьем. Бережно относились к каждой крошке.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4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блокадного Ленинграда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vsyrcov: 27.01.20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ослабли от голода и холода. Многие умерли. Фашисты хотели ,чтобы город сдался. Но жители боролись, не смотря на страшные испытания.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2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блокадного Ленинграда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&amp;Rcy;&amp;iecy;&amp;acy;&amp;lcy;&amp;softcy;&amp;ncy;&amp;ycy;&amp;jcy; &amp;dcy;&amp;ncy;&amp;iecy;&amp;vcy;&amp;ncy;&amp;icy;&amp;kcy; &amp;zhcy;&amp;icy;&amp;tcy;&amp;iecy;&amp;lcy;&amp;yacy; &amp;bcy;&amp;lcy;&amp;ocy;&amp;kcy;&amp;acy;&amp;dcy;&amp;ncy;&amp;ocy;&amp;gcy;&amp;ocy; &amp;Lcy;&amp;iecy;&amp;ncy;&amp;icy;&amp;ncy;&amp;gcy;&amp;rcy;&amp;acy;&amp;dcy;&amp;acy;. - &amp;Scy;&amp;tcy;&amp;rcy;&amp;acy;&amp;ncy;&amp;icy;&amp;tscy;&amp;acy; 2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86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ходили в детский сад, отмечали Новый год. Ученики ходили в школу на занятия.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9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376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Constantia</vt:lpstr>
      <vt:lpstr>Times New Roman</vt:lpstr>
      <vt:lpstr>Wingdings 2</vt:lpstr>
      <vt:lpstr>Бумажная</vt:lpstr>
      <vt:lpstr>Блокада Ленинграда</vt:lpstr>
      <vt:lpstr>начало блокады</vt:lpstr>
      <vt:lpstr>Враги обстреливали мирных жителей</vt:lpstr>
      <vt:lpstr>Город был почти полностью разрушен</vt:lpstr>
      <vt:lpstr>Враги  полностью окружили Ленинград.</vt:lpstr>
      <vt:lpstr>Тяжело приходилось жителем блокадного города</vt:lpstr>
      <vt:lpstr>Хлеб блокадного города</vt:lpstr>
      <vt:lpstr>Жители блокадного Ленинграда</vt:lpstr>
      <vt:lpstr>Дети блокадного Ленинграда</vt:lpstr>
      <vt:lpstr>Героический труд жителей Ленинграда</vt:lpstr>
      <vt:lpstr>Мужество ленинградцев</vt:lpstr>
      <vt:lpstr>Дорога жизни блокадного Ленинграда</vt:lpstr>
      <vt:lpstr>Победа  Ленинграда</vt:lpstr>
      <vt:lpstr>Никто не забыт и ни что не забыто……</vt:lpstr>
      <vt:lpstr>Город-герой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Пользователь</dc:creator>
  <cp:lastModifiedBy>Наташа</cp:lastModifiedBy>
  <cp:revision>18</cp:revision>
  <dcterms:created xsi:type="dcterms:W3CDTF">2015-01-22T06:04:51Z</dcterms:created>
  <dcterms:modified xsi:type="dcterms:W3CDTF">2025-02-18T11:53:10Z</dcterms:modified>
</cp:coreProperties>
</file>